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10" r:id="rId3"/>
    <p:sldId id="351" r:id="rId4"/>
    <p:sldId id="344" r:id="rId6"/>
    <p:sldId id="357" r:id="rId7"/>
    <p:sldId id="312" r:id="rId8"/>
    <p:sldId id="311" r:id="rId9"/>
    <p:sldId id="361" r:id="rId10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4" userDrawn="1">
          <p15:clr>
            <a:srgbClr val="A4A3A4"/>
          </p15:clr>
        </p15:guide>
        <p15:guide id="2" pos="384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1E7A"/>
    <a:srgbClr val="FFFFFF"/>
    <a:srgbClr val="6B1686"/>
    <a:srgbClr val="595959"/>
    <a:srgbClr val="391942"/>
    <a:srgbClr val="4C2258"/>
    <a:srgbClr val="9D43B7"/>
    <a:srgbClr val="6A1A9B"/>
    <a:srgbClr val="6A1A85"/>
    <a:srgbClr val="452F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94"/>
        <p:guide pos="384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gs" Target="tags/tag79.xml"/><Relationship Id="rId14" Type="http://schemas.openxmlformats.org/officeDocument/2006/relationships/commentAuthors" Target="commentAuthors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6"/>
          <p:cNvSpPr/>
          <p:nvPr userDrawn="1"/>
        </p:nvSpPr>
        <p:spPr>
          <a:xfrm>
            <a:off x="0" y="0"/>
            <a:ext cx="12192000" cy="6858000"/>
          </a:xfrm>
          <a:prstGeom prst="triangle">
            <a:avLst>
              <a:gd name="adj" fmla="val 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平行四边形 7"/>
          <p:cNvSpPr/>
          <p:nvPr userDrawn="1"/>
        </p:nvSpPr>
        <p:spPr>
          <a:xfrm rot="20778963">
            <a:off x="-646976" y="1540496"/>
            <a:ext cx="13477001" cy="3777009"/>
          </a:xfrm>
          <a:prstGeom prst="parallelogram">
            <a:avLst/>
          </a:pr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8"/>
          <p:cNvSpPr/>
          <p:nvPr userDrawn="1"/>
        </p:nvSpPr>
        <p:spPr>
          <a:xfrm rot="11945907">
            <a:off x="1083011" y="-1064600"/>
            <a:ext cx="4950776" cy="10172220"/>
          </a:xfrm>
          <a:prstGeom prst="triangle">
            <a:avLst>
              <a:gd name="adj" fmla="val 100000"/>
            </a:avLst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2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5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6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9.xml"/><Relationship Id="rId4" Type="http://schemas.openxmlformats.org/officeDocument/2006/relationships/image" Target="../media/image5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1.xml"/><Relationship Id="rId3" Type="http://schemas.openxmlformats.org/officeDocument/2006/relationships/image" Target="../media/image6.png"/><Relationship Id="rId2" Type="http://schemas.openxmlformats.org/officeDocument/2006/relationships/tags" Target="../tags/tag70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3.xml"/><Relationship Id="rId3" Type="http://schemas.openxmlformats.org/officeDocument/2006/relationships/image" Target="../media/image7.png"/><Relationship Id="rId2" Type="http://schemas.openxmlformats.org/officeDocument/2006/relationships/tags" Target="../tags/tag72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image" Target="../media/image2.png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119120" y="2967990"/>
            <a:ext cx="63804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zh-CN" sz="5400" spc="700">
                <a:solidFill>
                  <a:srgbClr val="6B1686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新一代智能缝纫机</a:t>
            </a:r>
            <a:endParaRPr lang="zh-CN" altLang="zh-CN" sz="5400" spc="700">
              <a:solidFill>
                <a:srgbClr val="6B1686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96336" y="4510405"/>
            <a:ext cx="47993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3200">
                <a:solidFill>
                  <a:srgbClr val="6B168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- HK2900ASS </a:t>
            </a:r>
            <a:r>
              <a:rPr lang="zh-CN" altLang="zh-CN" sz="3200">
                <a:solidFill>
                  <a:srgbClr val="6B168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产品</a:t>
            </a:r>
            <a:r>
              <a:rPr lang="zh-CN" altLang="en-US" sz="3200">
                <a:solidFill>
                  <a:srgbClr val="6B168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介绍</a:t>
            </a:r>
            <a:r>
              <a:rPr lang="en-US" altLang="zh-CN" sz="3200">
                <a:solidFill>
                  <a:srgbClr val="6B168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-</a:t>
            </a:r>
            <a:endParaRPr lang="en-US" altLang="zh-CN" sz="3200">
              <a:solidFill>
                <a:srgbClr val="6B168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241483" y="1340485"/>
            <a:ext cx="3709035" cy="1334135"/>
            <a:chOff x="6544" y="2535"/>
            <a:chExt cx="5841" cy="2101"/>
          </a:xfrm>
        </p:grpSpPr>
        <p:pic>
          <p:nvPicPr>
            <p:cNvPr id="3" name="图片 2" descr="中文logo"/>
            <p:cNvPicPr>
              <a:picLocks noChangeAspect="1"/>
            </p:cNvPicPr>
            <p:nvPr/>
          </p:nvPicPr>
          <p:blipFill>
            <a:blip r:embed="rId1"/>
            <a:srcRect r="45619"/>
            <a:stretch>
              <a:fillRect/>
            </a:stretch>
          </p:blipFill>
          <p:spPr>
            <a:xfrm>
              <a:off x="6544" y="2560"/>
              <a:ext cx="2495" cy="2077"/>
            </a:xfrm>
            <a:prstGeom prst="rect">
              <a:avLst/>
            </a:prstGeom>
          </p:spPr>
        </p:pic>
        <p:pic>
          <p:nvPicPr>
            <p:cNvPr id="4" name="图片 3" descr="中文logo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"/>
            <a:srcRect l="53422"/>
            <a:stretch>
              <a:fillRect/>
            </a:stretch>
          </p:blipFill>
          <p:spPr>
            <a:xfrm>
              <a:off x="10249" y="2535"/>
              <a:ext cx="2137" cy="2077"/>
            </a:xfrm>
            <a:prstGeom prst="rect">
              <a:avLst/>
            </a:prstGeom>
          </p:spPr>
        </p:pic>
      </p:grp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20395" y="2096770"/>
            <a:ext cx="45199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4800">
                <a:solidFill>
                  <a:srgbClr val="6B168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HK2900ASS</a:t>
            </a:r>
            <a:endParaRPr lang="en-US" altLang="zh-CN" sz="4800">
              <a:solidFill>
                <a:srgbClr val="6B168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dist"/>
            <a:r>
              <a:rPr lang="zh-CN" altLang="en-US" sz="2400">
                <a:solidFill>
                  <a:srgbClr val="6B16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Heavy" panose="020B0A00000000000000" charset="-122"/>
              </a:rPr>
              <a:t>电脑直驱套结机（带电子夹线</a:t>
            </a:r>
            <a:r>
              <a:rPr lang="zh-CN" altLang="en-US" sz="2400">
                <a:solidFill>
                  <a:srgbClr val="6B168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Heavy" panose="020B0A00000000000000" charset="-122"/>
              </a:rPr>
              <a:t>器）</a:t>
            </a:r>
            <a:endParaRPr lang="zh-CN" altLang="en-US" sz="2400">
              <a:solidFill>
                <a:srgbClr val="6B168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3245" y="3465195"/>
            <a:ext cx="5212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zh-CN" sz="3600">
                <a:solidFill>
                  <a:srgbClr val="6B1686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闭环控制技术</a:t>
            </a:r>
            <a:r>
              <a:rPr lang="en-US" altLang="zh-CN" sz="3600">
                <a:solidFill>
                  <a:srgbClr val="6B1686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  </a:t>
            </a:r>
            <a:r>
              <a:rPr lang="zh-CN" altLang="en-US" sz="3600">
                <a:solidFill>
                  <a:srgbClr val="6B1686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线迹美观</a:t>
            </a:r>
            <a:endParaRPr lang="zh-CN" altLang="en-US" sz="3600">
              <a:solidFill>
                <a:srgbClr val="6B1686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 descr="32、HK2900ASS-1电脑套结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31790" y="892810"/>
            <a:ext cx="6830695" cy="45650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82370" y="514350"/>
            <a:ext cx="14020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buClrTx/>
              <a:buSzTx/>
              <a:buFontTx/>
            </a:pPr>
            <a:r>
              <a:rPr lang="zh-CN" altLang="zh-CN" sz="2400">
                <a:solidFill>
                  <a:srgbClr val="6B1686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主要买点</a:t>
            </a:r>
            <a:endParaRPr lang="zh-CN" altLang="zh-CN" sz="2400">
              <a:solidFill>
                <a:srgbClr val="6B1686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endParaRPr lang="zh-CN" altLang="zh-CN" sz="2400">
              <a:solidFill>
                <a:srgbClr val="6B1686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1" name="图片 20" descr="紫色钻石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605" y="553720"/>
            <a:ext cx="544195" cy="3314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71320" y="1448435"/>
            <a:ext cx="4662170" cy="3562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20000"/>
              </a:lnSpc>
            </a:pPr>
            <a:r>
              <a:rPr lang="en-US" altLang="zh-CN" sz="2800">
                <a:solidFill>
                  <a:srgbClr val="7030A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1.</a:t>
            </a:r>
            <a:r>
              <a:rPr sz="2400" kern="0" spc="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闭环控制技术</a:t>
            </a:r>
            <a:endParaRPr sz="2400" kern="0" spc="80" dirty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</a:pP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>
                <a:solidFill>
                  <a:srgbClr val="7030A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2.</a:t>
            </a:r>
            <a:r>
              <a:rPr sz="2400" kern="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杜绝失步弊端，线迹更</a:t>
            </a:r>
            <a:r>
              <a:rPr sz="24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加美观</a:t>
            </a:r>
            <a:endParaRPr lang="en-US" altLang="en-US" sz="2400" dirty="0"/>
          </a:p>
          <a:p>
            <a:pPr algn="l">
              <a:lnSpc>
                <a:spcPct val="120000"/>
              </a:lnSpc>
            </a:pPr>
            <a:endParaRPr lang="en-US" altLang="en-US" sz="2400" dirty="0"/>
          </a:p>
          <a:p>
            <a:pPr algn="l">
              <a:lnSpc>
                <a:spcPct val="120000"/>
              </a:lnSpc>
            </a:pP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 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l"/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l"/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82370" y="514350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2400">
                <a:solidFill>
                  <a:srgbClr val="6B1686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功能</a:t>
            </a:r>
            <a:endParaRPr lang="zh-CN" altLang="zh-CN" sz="2400">
              <a:solidFill>
                <a:srgbClr val="6B1686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1" name="图片 20" descr="紫色钻石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605" y="553720"/>
            <a:ext cx="544195" cy="33147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849120" y="1228725"/>
            <a:ext cx="5852160" cy="49129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00000"/>
              </a:lnSpc>
            </a:pPr>
            <a:r>
              <a:rPr lang="en-US" altLang="zh-CN" sz="2400">
                <a:solidFill>
                  <a:srgbClr val="7030A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1.</a:t>
            </a:r>
            <a:r>
              <a:rPr sz="2400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采用电子夹线器，减少鸟巢</a:t>
            </a:r>
            <a:endParaRPr sz="2400" kern="0" spc="90" dirty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00000"/>
              </a:lnSpc>
            </a:pP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2400">
                <a:solidFill>
                  <a:srgbClr val="7030A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2.</a:t>
            </a:r>
            <a:r>
              <a:rPr sz="2400" kern="0" spc="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全彩触摸屏人机交互界面(可编辑花样)</a:t>
            </a:r>
            <a:endParaRPr lang="en-US" altLang="en-US" sz="2400" dirty="0"/>
          </a:p>
          <a:p>
            <a:pPr algn="l">
              <a:lnSpc>
                <a:spcPct val="100000"/>
              </a:lnSpc>
            </a:pP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l">
              <a:lnSpc>
                <a:spcPct val="80000"/>
              </a:lnSpc>
            </a:pPr>
            <a:r>
              <a:rPr lang="en-US" altLang="zh-CN" sz="2400">
                <a:solidFill>
                  <a:srgbClr val="7030A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3.</a:t>
            </a: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LED 照明灯</a:t>
            </a:r>
            <a:endParaRPr sz="2400" kern="0" spc="-20" dirty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80000"/>
              </a:lnSpc>
            </a:pPr>
            <a:endParaRPr lang="en-US" altLang="en-US" sz="2400" kern="0" spc="-20" dirty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en-US" altLang="zh-CN" sz="2400">
                <a:solidFill>
                  <a:srgbClr val="7030A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4.</a:t>
            </a:r>
            <a:r>
              <a:rPr sz="2400" kern="0" spc="1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一键穿线功能</a:t>
            </a:r>
            <a:endParaRPr lang="en-US" altLang="zh-CN" sz="2400">
              <a:solidFill>
                <a:srgbClr val="7030A0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>
              <a:lnSpc>
                <a:spcPct val="80000"/>
              </a:lnSpc>
            </a:pPr>
            <a:endParaRPr lang="en-US" altLang="zh-CN" sz="2400" dirty="0">
              <a:solidFill>
                <a:srgbClr val="7030A0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en-US" altLang="zh-CN" sz="2400">
                <a:solidFill>
                  <a:srgbClr val="7030A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5.</a:t>
            </a: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针杆采用金刚石镀膜防油污</a:t>
            </a:r>
            <a:endParaRPr lang="en-US" altLang="zh-CN" sz="2400">
              <a:solidFill>
                <a:srgbClr val="7030A0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>
              <a:lnSpc>
                <a:spcPct val="80000"/>
              </a:lnSpc>
            </a:pPr>
            <a:endParaRPr lang="en-US" altLang="zh-CN" sz="2400" dirty="0">
              <a:solidFill>
                <a:srgbClr val="7030A0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>
              <a:lnSpc>
                <a:spcPct val="80000"/>
              </a:lnSpc>
            </a:pPr>
            <a:endParaRPr lang="en-US" altLang="en-US" sz="2400" dirty="0"/>
          </a:p>
          <a:p>
            <a:pPr algn="l">
              <a:lnSpc>
                <a:spcPct val="80000"/>
              </a:lnSpc>
            </a:pPr>
            <a:endParaRPr lang="en-US" altLang="en-US" sz="2400" dirty="0"/>
          </a:p>
          <a:p>
            <a:pPr algn="l">
              <a:lnSpc>
                <a:spcPct val="80000"/>
              </a:lnSpc>
            </a:pP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l">
              <a:lnSpc>
                <a:spcPct val="80000"/>
              </a:lnSpc>
            </a:pP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>
              <a:lnSpc>
                <a:spcPct val="80000"/>
              </a:lnSpc>
            </a:pP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l">
              <a:lnSpc>
                <a:spcPct val="80000"/>
              </a:lnSpc>
            </a:pP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74850" y="4462780"/>
            <a:ext cx="4298950" cy="15411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182370" y="514350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2400">
                <a:solidFill>
                  <a:srgbClr val="6B1686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设备参数</a:t>
            </a:r>
            <a:endParaRPr lang="zh-CN" altLang="zh-CN" sz="2400">
              <a:solidFill>
                <a:srgbClr val="6B1686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15" name="图片 14" descr="紫色钻石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605" y="553720"/>
            <a:ext cx="544195" cy="3314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82370" y="2301240"/>
            <a:ext cx="9966325" cy="16986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182370" y="514350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zh-CN" sz="2400">
                <a:solidFill>
                  <a:srgbClr val="6B1686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型号标示说明</a:t>
            </a:r>
            <a:endParaRPr lang="zh-CN" altLang="zh-CN" sz="2400">
              <a:solidFill>
                <a:srgbClr val="6B1686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10" name="图片 9" descr="紫色钻石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605" y="553720"/>
            <a:ext cx="544195" cy="3314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30195" y="1228090"/>
            <a:ext cx="6156325" cy="41484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905760" y="3222625"/>
            <a:ext cx="63804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zh-CN" sz="5400" spc="700">
                <a:solidFill>
                  <a:srgbClr val="6B1686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新一代智能缝纫机</a:t>
            </a:r>
            <a:endParaRPr lang="zh-CN" altLang="zh-CN" sz="5400" spc="700">
              <a:solidFill>
                <a:srgbClr val="6B1686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055745" y="5459730"/>
            <a:ext cx="41795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rgbClr val="6B1686"/>
                </a:solidFill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数字驱动</a:t>
            </a:r>
            <a:r>
              <a:rPr lang="en-US" altLang="zh-CN" sz="2000">
                <a:solidFill>
                  <a:srgbClr val="6B1686"/>
                </a:solidFill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zh-CN" altLang="en-US" sz="2000">
                <a:solidFill>
                  <a:srgbClr val="6B1686"/>
                </a:solidFill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线迹自美观</a:t>
            </a:r>
            <a:endParaRPr lang="zh-CN" altLang="en-US" sz="2000">
              <a:solidFill>
                <a:srgbClr val="6B1686"/>
              </a:solidFill>
              <a:uFillTx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241483" y="1340485"/>
            <a:ext cx="3709035" cy="1334135"/>
            <a:chOff x="6544" y="2535"/>
            <a:chExt cx="5841" cy="2101"/>
          </a:xfrm>
        </p:grpSpPr>
        <p:pic>
          <p:nvPicPr>
            <p:cNvPr id="3" name="图片 2" descr="中文logo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r="45619"/>
            <a:stretch>
              <a:fillRect/>
            </a:stretch>
          </p:blipFill>
          <p:spPr>
            <a:xfrm>
              <a:off x="6544" y="2560"/>
              <a:ext cx="2495" cy="2077"/>
            </a:xfrm>
            <a:prstGeom prst="rect">
              <a:avLst/>
            </a:prstGeom>
          </p:spPr>
        </p:pic>
        <p:pic>
          <p:nvPicPr>
            <p:cNvPr id="7" name="图片 6" descr="中文logo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/>
            <a:srcRect l="53422"/>
            <a:stretch>
              <a:fillRect/>
            </a:stretch>
          </p:blipFill>
          <p:spPr>
            <a:xfrm>
              <a:off x="10249" y="2535"/>
              <a:ext cx="2137" cy="2077"/>
            </a:xfrm>
            <a:prstGeom prst="rect">
              <a:avLst/>
            </a:prstGeom>
          </p:spPr>
        </p:pic>
      </p:grp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p="http://schemas.openxmlformats.org/presentationml/2006/main">
  <p:tag name="COMMONDATA" val="eyJoZGlkIjoiNjY5YWRhNjViMWUzMDRhYzE1YWU3NjNiNTVhZjVlMTUifQ=="/>
  <p:tag name="commondata" val="eyJoZGlkIjoiYzY3NjRlNzk0OGQwOWE2NjQwYzRhNTE3NDBhYTUxZWQ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</Words>
  <Application>WPS 演示</Application>
  <PresentationFormat>宽屏</PresentationFormat>
  <Paragraphs>48</Paragraphs>
  <Slides>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9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Heavy</vt:lpstr>
      <vt:lpstr>思源黑体 CN Bold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YJ</cp:lastModifiedBy>
  <cp:revision>182</cp:revision>
  <dcterms:created xsi:type="dcterms:W3CDTF">2019-06-19T02:08:00Z</dcterms:created>
  <dcterms:modified xsi:type="dcterms:W3CDTF">2023-10-16T08:30:52Z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44718D978AFC4D4CAABAE7A21E919DED_13</vt:lpwstr>
  </property>
</Properties>
</file>